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404" r:id="rId3"/>
    <p:sldId id="260" r:id="rId4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993300"/>
    <a:srgbClr val="009900"/>
    <a:srgbClr val="E94B2B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4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2C46089-8942-43A0-BA21-D62E8B2E815D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05CDD64-5D19-49A3-A287-938BC306E8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0"/>
            <a:ext cx="1739588" cy="6858000"/>
          </a:xfrm>
          <a:prstGeom prst="rect">
            <a:avLst/>
          </a:prstGeom>
          <a:gradFill flip="none" rotWithShape="1">
            <a:gsLst>
              <a:gs pos="87000">
                <a:schemeClr val="accent6">
                  <a:alpha val="85000"/>
                  <a:lumMod val="71000"/>
                </a:schemeClr>
              </a:gs>
              <a:gs pos="0">
                <a:srgbClr val="00B050"/>
              </a:gs>
              <a:gs pos="43000">
                <a:schemeClr val="bg1">
                  <a:lumMod val="100000"/>
                </a:schemeClr>
              </a:gs>
              <a:gs pos="24000">
                <a:schemeClr val="bg1">
                  <a:lumMod val="0"/>
                  <a:lumOff val="100000"/>
                </a:schemeClr>
              </a:gs>
            </a:gsLst>
            <a:lin ang="13500000" scaled="1"/>
            <a:tileRect/>
          </a:gradFill>
          <a:ln w="6350">
            <a:gradFill flip="none" rotWithShape="1">
              <a:gsLst>
                <a:gs pos="20000">
                  <a:schemeClr val="accent6">
                    <a:lumMod val="75000"/>
                  </a:schemeClr>
                </a:gs>
                <a:gs pos="71000">
                  <a:srgbClr val="00B050"/>
                </a:gs>
                <a:gs pos="48000">
                  <a:schemeClr val="bg1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6"/>
          <p:cNvSpPr txBox="1">
            <a:spLocks noChangeArrowheads="1"/>
          </p:cNvSpPr>
          <p:nvPr userDrawn="1"/>
        </p:nvSpPr>
        <p:spPr bwMode="auto">
          <a:xfrm>
            <a:off x="-20637" y="6627376"/>
            <a:ext cx="17839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IIT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Kanpur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-1588" y="536287"/>
            <a:ext cx="173641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rPr>
              <a:t>www.iitk.ac.in/erl</a:t>
            </a:r>
            <a:endParaRPr lang="en-US" sz="1300" b="1" dirty="0">
              <a:solidFill>
                <a:schemeClr val="accent2">
                  <a:lumMod val="75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9" name="Picture 11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/>
          </a:blip>
          <a:srcRect b="25639"/>
          <a:stretch/>
        </p:blipFill>
        <p:spPr bwMode="auto">
          <a:xfrm>
            <a:off x="257770" y="38098"/>
            <a:ext cx="1224050" cy="53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1950" y="5690904"/>
            <a:ext cx="962025" cy="91440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168BA-2F3C-4BED-930E-EBF6A3235CFF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93CC2-D447-45F5-9A4D-3A3DA3BCC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3A17-B96E-4E1E-AA4C-4E107346331E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C7116-447D-4060-B6DC-4778052DB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0" y="181697"/>
            <a:ext cx="9052560" cy="365760"/>
          </a:xfrm>
          <a:prstGeom prst="rect">
            <a:avLst/>
          </a:prstGeom>
        </p:spPr>
        <p:txBody>
          <a:bodyPr/>
          <a:lstStyle>
            <a:lvl1pPr algn="ctr">
              <a:defRPr sz="1900" b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" y="599461"/>
            <a:ext cx="9052560" cy="5760720"/>
          </a:xfrm>
          <a:prstGeom prst="rect">
            <a:avLst/>
          </a:prstGeom>
        </p:spPr>
        <p:txBody>
          <a:bodyPr/>
          <a:lstStyle>
            <a:lvl1pPr marL="227013" indent="-227013" algn="just">
              <a:lnSpc>
                <a:spcPct val="150000"/>
              </a:lnSpc>
              <a:spcBef>
                <a:spcPts val="0"/>
              </a:spcBef>
              <a:buSzPct val="90000"/>
              <a:buFontTx/>
              <a:buBlip>
                <a:blip r:embed="rId2"/>
              </a:buBlip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91275"/>
            <a:ext cx="9144000" cy="457200"/>
          </a:xfrm>
          <a:prstGeom prst="rect">
            <a:avLst/>
          </a:prstGeom>
          <a:gradFill flip="none" rotWithShape="1">
            <a:gsLst>
              <a:gs pos="98000">
                <a:schemeClr val="accent6">
                  <a:lumMod val="75000"/>
                </a:schemeClr>
              </a:gs>
              <a:gs pos="4000">
                <a:srgbClr val="00B050"/>
              </a:gs>
              <a:gs pos="54000">
                <a:schemeClr val="bg1"/>
              </a:gs>
              <a:gs pos="39000">
                <a:schemeClr val="bg1"/>
              </a:gs>
            </a:gsLst>
            <a:lin ang="10800000" scaled="1"/>
            <a:tileRect/>
          </a:gradFill>
          <a:ln>
            <a:gradFill flip="none" rotWithShape="1">
              <a:gsLst>
                <a:gs pos="20000">
                  <a:schemeClr val="accent6">
                    <a:lumMod val="75000"/>
                  </a:schemeClr>
                </a:gs>
                <a:gs pos="71000">
                  <a:srgbClr val="00B050"/>
                </a:gs>
                <a:gs pos="48000">
                  <a:schemeClr val="bg1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6"/>
          <p:cNvSpPr txBox="1">
            <a:spLocks noChangeArrowheads="1"/>
          </p:cNvSpPr>
          <p:nvPr userDrawn="1"/>
        </p:nvSpPr>
        <p:spPr bwMode="auto">
          <a:xfrm>
            <a:off x="0" y="6428119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Georgia" pitchFamily="18" charset="0"/>
              </a:rPr>
              <a:t>Engine Research Laboratory, IIT Kanpur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28016"/>
          </a:xfrm>
          <a:prstGeom prst="rect">
            <a:avLst/>
          </a:prstGeom>
          <a:gradFill flip="none" rotWithShape="1">
            <a:gsLst>
              <a:gs pos="98000">
                <a:schemeClr val="accent6">
                  <a:lumMod val="75000"/>
                </a:schemeClr>
              </a:gs>
              <a:gs pos="4000">
                <a:srgbClr val="00B050"/>
              </a:gs>
              <a:gs pos="54000">
                <a:schemeClr val="bg1"/>
              </a:gs>
              <a:gs pos="39000">
                <a:schemeClr val="bg1"/>
              </a:gs>
            </a:gsLst>
            <a:lin ang="10800000" scaled="1"/>
            <a:tileRect/>
          </a:gradFill>
          <a:ln>
            <a:gradFill flip="none" rotWithShape="1">
              <a:gsLst>
                <a:gs pos="20000">
                  <a:schemeClr val="accent6">
                    <a:lumMod val="75000"/>
                  </a:schemeClr>
                </a:gs>
                <a:gs pos="71000">
                  <a:srgbClr val="00B050"/>
                </a:gs>
                <a:gs pos="48000">
                  <a:schemeClr val="bg1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6777" y="6386925"/>
            <a:ext cx="481013" cy="45720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1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78" y="6402669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7B319-6B09-4A9E-AABC-50B760EBBBAB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4F881-CBB4-499F-A933-18362B813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361B-1210-4C5D-971F-B1443464F562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1A6E-C278-4AFF-B4FD-7357DBFDC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6E5B3-4BDA-40E1-9897-915EF65034AA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1629-1583-4096-8E47-2D6C36FCD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DE30-4495-4F70-9F3E-4BFBACAD3C26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72BD-8992-4D56-BA77-AF03DC83E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A38F5-23C1-4B4D-9D35-A53890D88B42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5E5F-D27F-46D9-9DEB-A168141E6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D6AE-4D0A-4E36-8F34-BBAC9519E9F2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3194-8E4D-4C73-8A8B-FE2DDACD3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43AC-7D64-4440-BA46-1A0854EDBB75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283E-450E-47BC-8E13-6071FA890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1175" y="5223213"/>
            <a:ext cx="73628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latin typeface="Georgia" pitchFamily="18" charset="0"/>
              </a:rPr>
              <a:t>Name</a:t>
            </a:r>
            <a:endParaRPr lang="en-US" b="1" dirty="0" smtClean="0">
              <a:latin typeface="Georgia" pitchFamily="18" charset="0"/>
            </a:endParaRPr>
          </a:p>
          <a:p>
            <a:pPr algn="ctr"/>
            <a:r>
              <a:rPr lang="en-US" dirty="0" smtClean="0">
                <a:latin typeface="Georgia" pitchFamily="18" charset="0"/>
              </a:rPr>
              <a:t>Engine Research Laboratory</a:t>
            </a:r>
          </a:p>
          <a:p>
            <a:pPr algn="ctr"/>
            <a:r>
              <a:rPr lang="en-US" dirty="0" smtClean="0">
                <a:latin typeface="Georgia" pitchFamily="18" charset="0"/>
              </a:rPr>
              <a:t>Department of Mechanical Engineering</a:t>
            </a:r>
          </a:p>
          <a:p>
            <a:pPr algn="ctr"/>
            <a:r>
              <a:rPr lang="en-US" dirty="0" smtClean="0">
                <a:latin typeface="Georgia" pitchFamily="18" charset="0"/>
              </a:rPr>
              <a:t>Indian Institute of Technology Kanpur</a:t>
            </a:r>
          </a:p>
          <a:p>
            <a:pPr algn="ctr"/>
            <a:r>
              <a:rPr lang="en-US" dirty="0" smtClean="0">
                <a:latin typeface="Georgia" pitchFamily="18" charset="0"/>
              </a:rPr>
              <a:t>Kanpur, India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2124" y="9525"/>
            <a:ext cx="7381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Georgia" pitchFamily="18" charset="0"/>
              </a:rPr>
              <a:t>ERL Progress Report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2124" y="542925"/>
            <a:ext cx="738187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Date: 11</a:t>
            </a:r>
            <a:r>
              <a:rPr lang="en-US" sz="19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th</a:t>
            </a:r>
            <a:r>
              <a:rPr lang="en-US" sz="1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itchFamily="18" charset="0"/>
              </a:rPr>
              <a:t> January, 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340747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 smtClean="0">
                <a:ln>
                  <a:solidFill>
                    <a:srgbClr val="993300"/>
                  </a:solidFill>
                </a:ln>
                <a:gradFill>
                  <a:gsLst>
                    <a:gs pos="30000">
                      <a:schemeClr val="accent6">
                        <a:lumMod val="75000"/>
                      </a:schemeClr>
                    </a:gs>
                    <a:gs pos="67000">
                      <a:srgbClr val="009900"/>
                    </a:gs>
                    <a:gs pos="48000">
                      <a:schemeClr val="bg1"/>
                    </a:gs>
                  </a:gsLst>
                  <a:lin ang="5400000" scaled="0"/>
                </a:gradFill>
                <a:latin typeface="Georgia" pitchFamily="18" charset="0"/>
              </a:rPr>
              <a:t>Thanks</a:t>
            </a:r>
          </a:p>
        </p:txBody>
      </p:sp>
      <p:pic>
        <p:nvPicPr>
          <p:cNvPr id="1027" name="Picture 3" descr="C:\Documents and Settings\admin\Desktop\animated indian flag tiranga indi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327" y="1210482"/>
            <a:ext cx="2836235" cy="20258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487162"/>
            <a:ext cx="9144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smtClean="0">
                <a:ln>
                  <a:solidFill>
                    <a:srgbClr val="993300"/>
                  </a:solidFill>
                </a:ln>
                <a:gradFill>
                  <a:gsLst>
                    <a:gs pos="30000">
                      <a:schemeClr val="accent6">
                        <a:lumMod val="75000"/>
                      </a:schemeClr>
                    </a:gs>
                    <a:gs pos="67000">
                      <a:srgbClr val="009900"/>
                    </a:gs>
                    <a:gs pos="48000">
                      <a:schemeClr val="bg1"/>
                    </a:gs>
                  </a:gsLst>
                  <a:lin ang="5400000" scaled="0"/>
                </a:gradFill>
                <a:latin typeface="Georgia" pitchFamily="18" charset="0"/>
              </a:rPr>
              <a:t>www.iitk.ac.in/erl</a:t>
            </a:r>
            <a:endParaRPr lang="en-US" sz="4000" b="1" dirty="0">
              <a:ln>
                <a:solidFill>
                  <a:srgbClr val="993300"/>
                </a:solidFill>
              </a:ln>
              <a:gradFill>
                <a:gsLst>
                  <a:gs pos="30000">
                    <a:schemeClr val="accent6">
                      <a:lumMod val="75000"/>
                    </a:schemeClr>
                  </a:gs>
                  <a:gs pos="67000">
                    <a:srgbClr val="009900"/>
                  </a:gs>
                  <a:gs pos="48000">
                    <a:schemeClr val="bg1"/>
                  </a:gs>
                </a:gsLst>
                <a:lin ang="5400000" scaled="0"/>
              </a:gra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3736</TotalTime>
  <Words>27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ERL-Guest</dc:creator>
  <cp:lastModifiedBy>ERL-HCCI</cp:lastModifiedBy>
  <cp:revision>563</cp:revision>
  <dcterms:created xsi:type="dcterms:W3CDTF">2006-08-16T00:00:00Z</dcterms:created>
  <dcterms:modified xsi:type="dcterms:W3CDTF">2014-12-09T07:00:03Z</dcterms:modified>
</cp:coreProperties>
</file>