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61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036"/>
    <a:srgbClr val="268245"/>
    <a:srgbClr val="206B4B"/>
    <a:srgbClr val="1B7138"/>
    <a:srgbClr val="2BA58F"/>
    <a:srgbClr val="2E3092"/>
    <a:srgbClr val="EE4123"/>
    <a:srgbClr val="D91C27"/>
    <a:srgbClr val="1249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94660"/>
  </p:normalViewPr>
  <p:slideViewPr>
    <p:cSldViewPr snapToGrid="0">
      <p:cViewPr>
        <p:scale>
          <a:sx n="20" d="100"/>
          <a:sy n="20" d="100"/>
        </p:scale>
        <p:origin x="3372" y="-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7147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046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82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91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926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598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2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651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24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95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5882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01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E33AC-FD30-460F-A9B2-F4C34292ECA3}" type="datetimeFigureOut">
              <a:rPr lang="en-IN" smtClean="0"/>
              <a:t>31-10-2026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380F2-01CF-430A-860E-CCD7B35E7B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98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F6C13-BFCB-007A-E04E-1444A9B7C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;p1">
            <a:extLst>
              <a:ext uri="{FF2B5EF4-FFF2-40B4-BE49-F238E27FC236}">
                <a16:creationId xmlns:a16="http://schemas.microsoft.com/office/drawing/2014/main" id="{C3B33BD3-BAB6-CFA3-F2FA-B48BF50DB785}"/>
              </a:ext>
            </a:extLst>
          </p:cNvPr>
          <p:cNvSpPr txBox="1">
            <a:spLocks/>
          </p:cNvSpPr>
          <p:nvPr/>
        </p:nvSpPr>
        <p:spPr>
          <a:xfrm>
            <a:off x="217646" y="182376"/>
            <a:ext cx="29839920" cy="4959704"/>
          </a:xfrm>
          <a:prstGeom prst="roundRect">
            <a:avLst>
              <a:gd name="adj" fmla="val 7083"/>
            </a:avLst>
          </a:prstGeom>
          <a:gradFill flip="none" rotWithShape="1">
            <a:gsLst>
              <a:gs pos="0">
                <a:srgbClr val="268245">
                  <a:shade val="30000"/>
                  <a:satMod val="115000"/>
                </a:srgbClr>
              </a:gs>
              <a:gs pos="50000">
                <a:srgbClr val="268245">
                  <a:shade val="67500"/>
                  <a:satMod val="115000"/>
                </a:srgbClr>
              </a:gs>
              <a:gs pos="100000">
                <a:srgbClr val="268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206B4B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88825" tIns="44400" rIns="88825" bIns="44400" anchor="ctr" anchorCtr="1">
            <a:noAutofit/>
          </a:bodyPr>
          <a:lstStyle>
            <a:lvl1pPr algn="l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56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4400"/>
              <a:buFont typeface="Arial"/>
              <a:buNone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48;p1">
            <a:extLst>
              <a:ext uri="{FF2B5EF4-FFF2-40B4-BE49-F238E27FC236}">
                <a16:creationId xmlns:a16="http://schemas.microsoft.com/office/drawing/2014/main" id="{9F453820-CB85-9567-7317-B75616270BDF}"/>
              </a:ext>
            </a:extLst>
          </p:cNvPr>
          <p:cNvSpPr txBox="1">
            <a:spLocks/>
          </p:cNvSpPr>
          <p:nvPr/>
        </p:nvSpPr>
        <p:spPr>
          <a:xfrm>
            <a:off x="339290" y="5534457"/>
            <a:ext cx="14677200" cy="1027298"/>
          </a:xfrm>
          <a:prstGeom prst="roundRect">
            <a:avLst>
              <a:gd name="adj" fmla="val 16667"/>
            </a:avLst>
          </a:prstGeom>
          <a:solidFill>
            <a:srgbClr val="268245"/>
          </a:solidFill>
          <a:ln>
            <a:solidFill>
              <a:srgbClr val="268245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88825" tIns="44400" rIns="88825" bIns="44400" anchor="ctr" anchorCtr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Arial" panose="020B0604020202020204" pitchFamily="34" charset="0"/>
              <a:buNone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</p:txBody>
      </p:sp>
      <p:sp>
        <p:nvSpPr>
          <p:cNvPr id="11" name="Google Shape;49;p1">
            <a:extLst>
              <a:ext uri="{FF2B5EF4-FFF2-40B4-BE49-F238E27FC236}">
                <a16:creationId xmlns:a16="http://schemas.microsoft.com/office/drawing/2014/main" id="{0BF8ABAF-06EF-938C-902A-73896F49BCCD}"/>
              </a:ext>
            </a:extLst>
          </p:cNvPr>
          <p:cNvSpPr txBox="1">
            <a:spLocks/>
          </p:cNvSpPr>
          <p:nvPr/>
        </p:nvSpPr>
        <p:spPr>
          <a:xfrm>
            <a:off x="339026" y="19170467"/>
            <a:ext cx="14677200" cy="1027298"/>
          </a:xfrm>
          <a:prstGeom prst="roundRect">
            <a:avLst>
              <a:gd name="adj" fmla="val 16667"/>
            </a:avLst>
          </a:prstGeom>
          <a:solidFill>
            <a:srgbClr val="268245"/>
          </a:solidFill>
          <a:ln w="9525" cap="flat" cmpd="sng">
            <a:solidFill>
              <a:srgbClr val="2682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8825" tIns="44400" rIns="88825" bIns="44400" anchor="ctr" anchorCtr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Arial" panose="020B0604020202020204" pitchFamily="34" charset="0"/>
              <a:buNone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METHODOLOGY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50;p1">
            <a:extLst>
              <a:ext uri="{FF2B5EF4-FFF2-40B4-BE49-F238E27FC236}">
                <a16:creationId xmlns:a16="http://schemas.microsoft.com/office/drawing/2014/main" id="{B37245FD-BC03-B2CE-F09F-125F601C2F70}"/>
              </a:ext>
            </a:extLst>
          </p:cNvPr>
          <p:cNvSpPr txBox="1">
            <a:spLocks/>
          </p:cNvSpPr>
          <p:nvPr/>
        </p:nvSpPr>
        <p:spPr>
          <a:xfrm>
            <a:off x="15257966" y="5550490"/>
            <a:ext cx="14677956" cy="1027298"/>
          </a:xfrm>
          <a:prstGeom prst="roundRect">
            <a:avLst>
              <a:gd name="adj" fmla="val 16667"/>
            </a:avLst>
          </a:prstGeom>
          <a:solidFill>
            <a:srgbClr val="268245"/>
          </a:solidFill>
          <a:ln w="9525" cap="flat" cmpd="sng">
            <a:solidFill>
              <a:srgbClr val="2682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8825" tIns="44400" rIns="88825" bIns="44400" anchor="ctr" anchorCtr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Arial" panose="020B0604020202020204" pitchFamily="34" charset="0"/>
              <a:buNone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RESULTS &amp; DISCUSSION</a:t>
            </a:r>
          </a:p>
        </p:txBody>
      </p:sp>
      <p:sp>
        <p:nvSpPr>
          <p:cNvPr id="15" name="Google Shape;51;p1">
            <a:extLst>
              <a:ext uri="{FF2B5EF4-FFF2-40B4-BE49-F238E27FC236}">
                <a16:creationId xmlns:a16="http://schemas.microsoft.com/office/drawing/2014/main" id="{2328BBF8-F5CE-709E-678B-56D917D32404}"/>
              </a:ext>
            </a:extLst>
          </p:cNvPr>
          <p:cNvSpPr txBox="1">
            <a:spLocks/>
          </p:cNvSpPr>
          <p:nvPr/>
        </p:nvSpPr>
        <p:spPr>
          <a:xfrm>
            <a:off x="15257966" y="31315854"/>
            <a:ext cx="14677200" cy="1027298"/>
          </a:xfrm>
          <a:prstGeom prst="roundRect">
            <a:avLst>
              <a:gd name="adj" fmla="val 16667"/>
            </a:avLst>
          </a:prstGeom>
          <a:solidFill>
            <a:srgbClr val="268245"/>
          </a:solidFill>
          <a:ln w="9525" cap="flat" cmpd="sng">
            <a:solidFill>
              <a:srgbClr val="2682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8825" tIns="44400" rIns="88825" bIns="44400" anchor="ctr" anchorCtr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Arial" panose="020B0604020202020204" pitchFamily="34" charset="0"/>
              <a:buNone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CONCLUSIONS</a:t>
            </a:r>
          </a:p>
        </p:txBody>
      </p:sp>
      <p:sp>
        <p:nvSpPr>
          <p:cNvPr id="16" name="Google Shape;52;p1">
            <a:extLst>
              <a:ext uri="{FF2B5EF4-FFF2-40B4-BE49-F238E27FC236}">
                <a16:creationId xmlns:a16="http://schemas.microsoft.com/office/drawing/2014/main" id="{07C51017-E246-7DE0-1482-768837F8804F}"/>
              </a:ext>
            </a:extLst>
          </p:cNvPr>
          <p:cNvSpPr txBox="1">
            <a:spLocks/>
          </p:cNvSpPr>
          <p:nvPr/>
        </p:nvSpPr>
        <p:spPr>
          <a:xfrm>
            <a:off x="339026" y="35545262"/>
            <a:ext cx="14677200" cy="1027298"/>
          </a:xfrm>
          <a:prstGeom prst="roundRect">
            <a:avLst>
              <a:gd name="adj" fmla="val 16667"/>
            </a:avLst>
          </a:prstGeom>
          <a:solidFill>
            <a:srgbClr val="268245"/>
          </a:solidFill>
          <a:ln w="9525" cap="flat" cmpd="sng">
            <a:solidFill>
              <a:srgbClr val="2682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8825" tIns="44400" rIns="90000" bIns="44400" anchor="ctr" anchorCtr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Arial" panose="020B0604020202020204" pitchFamily="34" charset="0"/>
              <a:buNone/>
            </a:pP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Google Shape;53;p1">
            <a:extLst>
              <a:ext uri="{FF2B5EF4-FFF2-40B4-BE49-F238E27FC236}">
                <a16:creationId xmlns:a16="http://schemas.microsoft.com/office/drawing/2014/main" id="{DE92D07E-945C-2F10-CCFC-0CEA40D244E1}"/>
              </a:ext>
            </a:extLst>
          </p:cNvPr>
          <p:cNvSpPr txBox="1">
            <a:spLocks/>
          </p:cNvSpPr>
          <p:nvPr/>
        </p:nvSpPr>
        <p:spPr>
          <a:xfrm>
            <a:off x="19587412" y="3672755"/>
            <a:ext cx="10197226" cy="149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 fontScale="92500" lnSpcReduction="20000"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en-US" sz="1400" b="1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en-US" sz="1300" b="1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This poster is just a model for reference. Only external dimensions are fixed,  and the internal layout, fonts (style, size, color), line spacing, and colors are flexible and as per the author's preferences</a:t>
            </a:r>
            <a: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4000"/>
              <a:buFont typeface="Helvetica Neue"/>
              <a:buNone/>
            </a:pPr>
            <a:endParaRPr lang="en-US" sz="6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1ACCB7-5A22-7742-77E0-ACD07ACD1BD2}"/>
              </a:ext>
            </a:extLst>
          </p:cNvPr>
          <p:cNvSpPr txBox="1"/>
          <p:nvPr/>
        </p:nvSpPr>
        <p:spPr>
          <a:xfrm>
            <a:off x="339290" y="487451"/>
            <a:ext cx="4691025" cy="1015663"/>
          </a:xfrm>
          <a:prstGeom prst="rect">
            <a:avLst/>
          </a:prstGeom>
          <a:solidFill>
            <a:srgbClr val="187036"/>
          </a:solidFill>
          <a:ln>
            <a:solidFill>
              <a:srgbClr val="268245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>
                    <a:lumMod val="95000"/>
                  </a:schemeClr>
                </a:solidFill>
              </a:rPr>
              <a:t>ICTMBM</a:t>
            </a:r>
            <a:r>
              <a:rPr lang="en-US" sz="6000" b="1" dirty="0"/>
              <a:t> </a:t>
            </a:r>
            <a:r>
              <a:rPr lang="en-US" sz="6000" b="1" dirty="0">
                <a:solidFill>
                  <a:srgbClr val="D4A24C"/>
                </a:solidFill>
              </a:rPr>
              <a:t>2026</a:t>
            </a:r>
          </a:p>
        </p:txBody>
      </p:sp>
      <p:sp>
        <p:nvSpPr>
          <p:cNvPr id="27" name="Google Shape;63;p1">
            <a:extLst>
              <a:ext uri="{FF2B5EF4-FFF2-40B4-BE49-F238E27FC236}">
                <a16:creationId xmlns:a16="http://schemas.microsoft.com/office/drawing/2014/main" id="{9A8D73F8-1408-4367-E6FB-E7703D84FC81}"/>
              </a:ext>
            </a:extLst>
          </p:cNvPr>
          <p:cNvSpPr txBox="1">
            <a:spLocks/>
          </p:cNvSpPr>
          <p:nvPr/>
        </p:nvSpPr>
        <p:spPr>
          <a:xfrm>
            <a:off x="490575" y="4499760"/>
            <a:ext cx="6172271" cy="445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3200"/>
              <a:buFont typeface="Helvetica Neue"/>
              <a:buNone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ID: </a:t>
            </a:r>
          </a:p>
        </p:txBody>
      </p:sp>
      <p:sp>
        <p:nvSpPr>
          <p:cNvPr id="30" name="Google Shape;52;p1">
            <a:extLst>
              <a:ext uri="{FF2B5EF4-FFF2-40B4-BE49-F238E27FC236}">
                <a16:creationId xmlns:a16="http://schemas.microsoft.com/office/drawing/2014/main" id="{431BA292-9490-70FD-DB92-7B6C1BD5F4A2}"/>
              </a:ext>
            </a:extLst>
          </p:cNvPr>
          <p:cNvSpPr txBox="1">
            <a:spLocks/>
          </p:cNvSpPr>
          <p:nvPr/>
        </p:nvSpPr>
        <p:spPr>
          <a:xfrm>
            <a:off x="339026" y="39083324"/>
            <a:ext cx="14677200" cy="1027298"/>
          </a:xfrm>
          <a:prstGeom prst="roundRect">
            <a:avLst>
              <a:gd name="adj" fmla="val 16667"/>
            </a:avLst>
          </a:prstGeom>
          <a:solidFill>
            <a:srgbClr val="268245"/>
          </a:solidFill>
          <a:ln w="9525" cap="flat" cmpd="sng">
            <a:solidFill>
              <a:srgbClr val="2682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8825" tIns="44400" rIns="90000" bIns="44400" anchor="ctr" anchorCtr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4400"/>
              <a:buFont typeface="Arial" panose="020B0604020202020204" pitchFamily="34" charset="0"/>
              <a:buNone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91133C-2DB0-95F4-CECA-C0D62CEB890A}"/>
              </a:ext>
            </a:extLst>
          </p:cNvPr>
          <p:cNvSpPr/>
          <p:nvPr/>
        </p:nvSpPr>
        <p:spPr>
          <a:xfrm>
            <a:off x="217646" y="5416083"/>
            <a:ext cx="29839920" cy="37205303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6467683-2010-0B97-BB3A-88AB6A540C8D}"/>
              </a:ext>
            </a:extLst>
          </p:cNvPr>
          <p:cNvCxnSpPr>
            <a:cxnSpLocks/>
            <a:endCxn id="34" idx="2"/>
          </p:cNvCxnSpPr>
          <p:nvPr/>
        </p:nvCxnSpPr>
        <p:spPr>
          <a:xfrm>
            <a:off x="15137606" y="5416084"/>
            <a:ext cx="0" cy="37205302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Google Shape;62;p1">
            <a:extLst>
              <a:ext uri="{FF2B5EF4-FFF2-40B4-BE49-F238E27FC236}">
                <a16:creationId xmlns:a16="http://schemas.microsoft.com/office/drawing/2014/main" id="{F6B07917-37E4-3EFD-6082-71FDF59A328A}"/>
              </a:ext>
            </a:extLst>
          </p:cNvPr>
          <p:cNvSpPr txBox="1">
            <a:spLocks/>
          </p:cNvSpPr>
          <p:nvPr/>
        </p:nvSpPr>
        <p:spPr>
          <a:xfrm>
            <a:off x="27220748" y="845384"/>
            <a:ext cx="2194560" cy="21945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sz="2800" b="1" dirty="0">
                <a:solidFill>
                  <a:schemeClr val="bg1"/>
                </a:solidFill>
                <a:latin typeface="+mj-lt"/>
              </a:rPr>
              <a:t>Affiliation Logo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550A2F-C22D-EA21-1F3F-50E166C9C0B5}"/>
              </a:ext>
            </a:extLst>
          </p:cNvPr>
          <p:cNvSpPr txBox="1"/>
          <p:nvPr/>
        </p:nvSpPr>
        <p:spPr>
          <a:xfrm>
            <a:off x="3936206" y="325792"/>
            <a:ext cx="22402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Conference on Texture and Mechanical </a:t>
            </a:r>
          </a:p>
          <a:p>
            <a:pPr algn="ctr"/>
            <a:r>
              <a:rPr lang="en-IN" sz="6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 of Materials</a:t>
            </a:r>
          </a:p>
          <a:p>
            <a:pPr algn="ctr"/>
            <a:r>
              <a:rPr lang="en-IN" sz="32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14-15</a:t>
            </a:r>
            <a:r>
              <a:rPr lang="en-IN" sz="3200" b="1" baseline="30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IN" sz="32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December-2026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9922A-8F28-09F7-1988-CFB11F93714B}"/>
              </a:ext>
            </a:extLst>
          </p:cNvPr>
          <p:cNvSpPr txBox="1"/>
          <p:nvPr/>
        </p:nvSpPr>
        <p:spPr>
          <a:xfrm>
            <a:off x="5399246" y="3672755"/>
            <a:ext cx="1947672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700" b="1" dirty="0">
                <a:solidFill>
                  <a:schemeClr val="bg2"/>
                </a:solidFill>
              </a:rPr>
              <a:t>Author</a:t>
            </a:r>
            <a:r>
              <a:rPr lang="en-IN" sz="2700" b="1" baseline="30000" dirty="0">
                <a:solidFill>
                  <a:schemeClr val="bg2"/>
                </a:solidFill>
              </a:rPr>
              <a:t>1</a:t>
            </a:r>
            <a:r>
              <a:rPr lang="en-IN" sz="2700" b="1" dirty="0">
                <a:solidFill>
                  <a:schemeClr val="bg2"/>
                </a:solidFill>
              </a:rPr>
              <a:t>, Author</a:t>
            </a:r>
            <a:r>
              <a:rPr lang="en-IN" sz="2700" b="1" baseline="30000" dirty="0">
                <a:solidFill>
                  <a:schemeClr val="bg2"/>
                </a:solidFill>
              </a:rPr>
              <a:t>2</a:t>
            </a:r>
            <a:r>
              <a:rPr lang="en-IN" sz="2700" b="1" dirty="0">
                <a:solidFill>
                  <a:schemeClr val="bg2"/>
                </a:solidFill>
              </a:rPr>
              <a:t>, Author</a:t>
            </a:r>
            <a:r>
              <a:rPr lang="en-IN" sz="2700" b="1" baseline="30000" dirty="0">
                <a:solidFill>
                  <a:schemeClr val="bg2"/>
                </a:solidFill>
              </a:rPr>
              <a:t>3</a:t>
            </a:r>
            <a:endParaRPr lang="en-IN" sz="2700" b="1" dirty="0">
              <a:solidFill>
                <a:schemeClr val="bg2"/>
              </a:solidFill>
            </a:endParaRPr>
          </a:p>
          <a:p>
            <a:pPr algn="ctr"/>
            <a:r>
              <a:rPr lang="en-IN" sz="2700" b="1" dirty="0">
                <a:solidFill>
                  <a:schemeClr val="bg2"/>
                </a:solidFill>
              </a:rPr>
              <a:t>Affiliation</a:t>
            </a:r>
            <a:r>
              <a:rPr lang="en-IN" sz="2700" b="1" baseline="30000" dirty="0">
                <a:solidFill>
                  <a:schemeClr val="bg2"/>
                </a:solidFill>
              </a:rPr>
              <a:t>1</a:t>
            </a:r>
            <a:r>
              <a:rPr lang="en-IN" sz="2700" b="1" dirty="0">
                <a:solidFill>
                  <a:schemeClr val="bg2"/>
                </a:solidFill>
              </a:rPr>
              <a:t>, Affiliation</a:t>
            </a:r>
            <a:r>
              <a:rPr lang="en-IN" sz="2700" b="1" baseline="30000" dirty="0">
                <a:solidFill>
                  <a:schemeClr val="bg2"/>
                </a:solidFill>
              </a:rPr>
              <a:t>2</a:t>
            </a:r>
            <a:r>
              <a:rPr lang="en-IN" sz="2700" b="1" dirty="0">
                <a:solidFill>
                  <a:schemeClr val="bg2"/>
                </a:solidFill>
              </a:rPr>
              <a:t>, Affiliation</a:t>
            </a:r>
            <a:r>
              <a:rPr lang="en-IN" sz="2700" b="1" baseline="30000" dirty="0">
                <a:solidFill>
                  <a:schemeClr val="bg2"/>
                </a:solidFill>
              </a:rPr>
              <a:t>3</a:t>
            </a:r>
          </a:p>
          <a:p>
            <a:pPr algn="ctr"/>
            <a:r>
              <a:rPr lang="en-IN" sz="2700" b="1" i="1" dirty="0">
                <a:solidFill>
                  <a:schemeClr val="bg2"/>
                </a:solidFill>
              </a:rPr>
              <a:t>Corresponding Author Email ID: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B04C1-3900-3993-9029-99F98B505735}"/>
              </a:ext>
            </a:extLst>
          </p:cNvPr>
          <p:cNvSpPr txBox="1"/>
          <p:nvPr/>
        </p:nvSpPr>
        <p:spPr>
          <a:xfrm>
            <a:off x="5490686" y="2727644"/>
            <a:ext cx="19293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7200" b="1" dirty="0">
                <a:solidFill>
                  <a:schemeClr val="bg2"/>
                </a:solidFill>
              </a:rPr>
              <a:t>Title of the Poster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BA9F0E-BD21-B65E-DEBE-60E341572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62" y="1590664"/>
            <a:ext cx="2194560" cy="21945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DB3EF1-F846-9D79-26BE-5A148B862A60}"/>
              </a:ext>
            </a:extLst>
          </p:cNvPr>
          <p:cNvSpPr txBox="1"/>
          <p:nvPr/>
        </p:nvSpPr>
        <p:spPr>
          <a:xfrm>
            <a:off x="339026" y="6730436"/>
            <a:ext cx="14677200" cy="120186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Sub-Headings: Bold, Font Size=32</a:t>
            </a:r>
          </a:p>
          <a:p>
            <a:pPr algn="ctr"/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Content: Font Size=27</a:t>
            </a:r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IN" sz="2700" dirty="0"/>
          </a:p>
          <a:p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F043A-DC26-8815-43C4-61D44F3DC4FD}"/>
              </a:ext>
            </a:extLst>
          </p:cNvPr>
          <p:cNvSpPr txBox="1"/>
          <p:nvPr/>
        </p:nvSpPr>
        <p:spPr>
          <a:xfrm>
            <a:off x="490575" y="20413521"/>
            <a:ext cx="14524616" cy="149271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Sub-Headings: Bold, Font Size=32</a:t>
            </a:r>
          </a:p>
          <a:p>
            <a:pPr algn="ctr"/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Content: Font Size=27</a:t>
            </a:r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IN" sz="2700" dirty="0"/>
          </a:p>
          <a:p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7C0636-4FA0-6262-B5AB-486347133F4A}"/>
              </a:ext>
            </a:extLst>
          </p:cNvPr>
          <p:cNvSpPr txBox="1"/>
          <p:nvPr/>
        </p:nvSpPr>
        <p:spPr>
          <a:xfrm>
            <a:off x="15257966" y="6851791"/>
            <a:ext cx="14677200" cy="240681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Sub-Headings: Bold, Font Size=32</a:t>
            </a:r>
          </a:p>
          <a:p>
            <a:pPr algn="ctr"/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Content: Font Size=27</a:t>
            </a:r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US" sz="2700" dirty="0"/>
          </a:p>
          <a:p>
            <a:pPr algn="ctr"/>
            <a:endParaRPr lang="en-IN" sz="2700" dirty="0"/>
          </a:p>
          <a:p>
            <a:endParaRPr lang="en-IN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EAB7FC-6DD9-B6B9-B045-795FD1498624}"/>
              </a:ext>
            </a:extLst>
          </p:cNvPr>
          <p:cNvSpPr txBox="1"/>
          <p:nvPr/>
        </p:nvSpPr>
        <p:spPr>
          <a:xfrm>
            <a:off x="15442500" y="32507450"/>
            <a:ext cx="14310173" cy="99411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Point Wise Summary</a:t>
            </a: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18C041-A44A-9687-3BF7-71B1053382C4}"/>
              </a:ext>
            </a:extLst>
          </p:cNvPr>
          <p:cNvSpPr txBox="1"/>
          <p:nvPr/>
        </p:nvSpPr>
        <p:spPr>
          <a:xfrm>
            <a:off x="460142" y="36724253"/>
            <a:ext cx="14244481" cy="20621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Relevant References</a:t>
            </a: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3EBEAA-B0B1-DE08-CF6E-B7CBB771F99F}"/>
              </a:ext>
            </a:extLst>
          </p:cNvPr>
          <p:cNvSpPr txBox="1"/>
          <p:nvPr/>
        </p:nvSpPr>
        <p:spPr>
          <a:xfrm>
            <a:off x="339026" y="40350831"/>
            <a:ext cx="14493684" cy="20621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032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922</TotalTime>
  <Words>143</Words>
  <Application>Microsoft Office PowerPoint</Application>
  <PresentationFormat>Custom</PresentationFormat>
  <Paragraphs>152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</vt:lpstr>
      <vt:lpstr>Times New Roman</vt:lpstr>
      <vt:lpstr>Office Theme</vt:lpstr>
      <vt:lpstr>PowerPoint Presentation</vt:lpstr>
    </vt:vector>
  </TitlesOfParts>
  <Company>JSW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Pranav Kumar Tripathi</dc:creator>
  <cp:lastModifiedBy>Srinu Gangolu</cp:lastModifiedBy>
  <cp:revision>91</cp:revision>
  <dcterms:created xsi:type="dcterms:W3CDTF">2024-10-16T05:38:03Z</dcterms:created>
  <dcterms:modified xsi:type="dcterms:W3CDTF">2026-10-31T11:59:36Z</dcterms:modified>
</cp:coreProperties>
</file>